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8" r:id="rId4"/>
    <p:sldId id="259" r:id="rId5"/>
    <p:sldId id="260" r:id="rId6"/>
    <p:sldId id="264" r:id="rId7"/>
    <p:sldId id="265" r:id="rId8"/>
    <p:sldId id="261" r:id="rId9"/>
    <p:sldId id="266" r:id="rId10"/>
    <p:sldId id="267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8"/>
    <p:restoredTop sz="94679"/>
  </p:normalViewPr>
  <p:slideViewPr>
    <p:cSldViewPr snapToGrid="0" snapToObjects="1">
      <p:cViewPr varScale="1">
        <p:scale>
          <a:sx n="113" d="100"/>
          <a:sy n="113" d="100"/>
        </p:scale>
        <p:origin x="10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6B121-F851-814F-AB72-3C096959BB30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8EEB6-306C-7B4F-A6AB-CAC0C1D2A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1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A8EEB6-306C-7B4F-A6AB-CAC0C1D2A3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7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9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6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7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0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97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8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5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00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6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9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83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21644-A9AD-A949-A9C4-C47BD5FFBC91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78A83-727D-D147-8BA7-AA8E3633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3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0114" y="212894"/>
            <a:ext cx="2481714" cy="131764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291711" y="1374516"/>
            <a:ext cx="393895" cy="133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wbuser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0781" y="1315901"/>
            <a:ext cx="1195754" cy="25087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90781" y="839372"/>
            <a:ext cx="450167" cy="25087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42916" y="4656405"/>
            <a:ext cx="1521656" cy="123795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61784" y="6445347"/>
            <a:ext cx="534573" cy="2719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3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58406" y="4784244"/>
            <a:ext cx="2066179" cy="207375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6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9090" t="25749" r="8097" b="1837"/>
          <a:stretch/>
        </p:blipFill>
        <p:spPr>
          <a:xfrm>
            <a:off x="117158" y="0"/>
            <a:ext cx="1194847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06308" y="882746"/>
            <a:ext cx="414997" cy="150172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583680" y="3692767"/>
            <a:ext cx="203982" cy="47127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7033" y="3692767"/>
            <a:ext cx="203982" cy="47127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959" t="70244" r="16794"/>
          <a:stretch/>
        </p:blipFill>
        <p:spPr>
          <a:xfrm>
            <a:off x="1778992" y="4806002"/>
            <a:ext cx="8263055" cy="2040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65302" y="5447971"/>
            <a:ext cx="203982" cy="2438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8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4165" y="2700995"/>
            <a:ext cx="2189872" cy="30949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7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5675" y="2398541"/>
            <a:ext cx="654147" cy="14771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9671" y="1910861"/>
            <a:ext cx="306427" cy="29776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6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73890" y="146366"/>
            <a:ext cx="1043354" cy="22616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671" y="1910861"/>
            <a:ext cx="306427" cy="29776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293" t="9465" r="86470"/>
          <a:stretch/>
        </p:blipFill>
        <p:spPr>
          <a:xfrm>
            <a:off x="379653" y="649111"/>
            <a:ext cx="1340858" cy="62088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8306" y="2112194"/>
            <a:ext cx="654147" cy="14771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04646" y="2018714"/>
            <a:ext cx="2271932" cy="14771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04646" y="2607212"/>
            <a:ext cx="1667022" cy="26259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04646" y="4470009"/>
            <a:ext cx="3130062" cy="39037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3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04646" y="1427871"/>
            <a:ext cx="2067951" cy="26728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04646" y="2729132"/>
            <a:ext cx="1786597" cy="25087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04646" y="3676356"/>
            <a:ext cx="2954216" cy="60725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04646" y="731520"/>
            <a:ext cx="2504049" cy="37044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1675" y="1308295"/>
            <a:ext cx="998805" cy="18991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50105" y="1234439"/>
            <a:ext cx="1364566" cy="34817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5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1675" y="1308295"/>
            <a:ext cx="998805" cy="18991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50105" y="1234439"/>
            <a:ext cx="1364566" cy="34817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14671" y="167268"/>
            <a:ext cx="1329397" cy="493930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671" y="1593165"/>
            <a:ext cx="320495" cy="31300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3471" y="1386839"/>
            <a:ext cx="1167618" cy="31300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91099" y="769805"/>
            <a:ext cx="2712949" cy="351226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80600" y="4493941"/>
            <a:ext cx="177800" cy="19700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3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" y="0"/>
            <a:ext cx="1193265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51226" y="2219464"/>
            <a:ext cx="1229837" cy="40107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72078" y="6411951"/>
            <a:ext cx="531541" cy="31967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9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</Words>
  <Application>Microsoft Macintosh PowerPoint</Application>
  <PresentationFormat>Widescreen</PresentationFormat>
  <Paragraphs>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Pelak</dc:creator>
  <cp:lastModifiedBy>John Pelak</cp:lastModifiedBy>
  <cp:revision>9</cp:revision>
  <dcterms:created xsi:type="dcterms:W3CDTF">2017-09-06T18:01:49Z</dcterms:created>
  <dcterms:modified xsi:type="dcterms:W3CDTF">2017-09-07T20:38:56Z</dcterms:modified>
</cp:coreProperties>
</file>